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61" r:id="rId6"/>
    <p:sldId id="266" r:id="rId7"/>
    <p:sldId id="269" r:id="rId8"/>
    <p:sldId id="270" r:id="rId9"/>
    <p:sldId id="268" r:id="rId10"/>
    <p:sldId id="267" r:id="rId11"/>
    <p:sldId id="271" r:id="rId12"/>
    <p:sldId id="260" r:id="rId13"/>
    <p:sldId id="259" r:id="rId14"/>
    <p:sldId id="258" r:id="rId15"/>
    <p:sldId id="264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3F6F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270" y="-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48A0B-C2FD-CFF2-CA12-93FE124F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CD068D-DE99-594E-1C05-0A1ABB539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73FB2-B6EB-77B2-CBC4-D02EA86B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FF776F-D74F-46FC-52E0-70AA5999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20F014-7749-D9A3-159A-5935CA8A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06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2F47A-9EA6-F3AA-F62B-FF45A9AEC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787B566-3CF2-5ECD-CC45-49AFB019B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644519-04C1-6CC7-C13B-A75C7FB8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FB4F34-5FFB-9F1A-379E-B2999DF1A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C73517-7DD0-28BC-F941-443BCEF5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387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1E9BF7-D765-7F45-C91D-CA841F7EBA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E4F68D-4EC5-03CD-A2EA-5B63063F4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D2D2F1-2BF8-D928-0DF7-9438D5C9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86FE4D-B372-C8E7-B4D8-CC154341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3DFC1E-59F6-ADEB-186A-3DD40BED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45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52997-756A-94F2-B94A-36A4BEC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04169-151C-3001-9491-E398434E1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24D975-7F94-6C06-A92E-634FA2D3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8D5BE7-1F82-33EF-EF5C-682D887E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94962-F4C9-B9B7-3606-E09991F5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00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FA56C-E622-F75A-87E1-7A5D8C5E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B68FBB-2D55-0FCD-E406-B3EE8460D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E57C61-47FE-49EB-5FB3-761AC9B5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2E31A-E9A1-9B13-8580-A97FD903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515FA1-D99F-7157-FB63-683D2C86D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52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0994E-1108-34A5-FC87-126B58FD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52A01C-1A84-2255-9F51-C4047AB38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574622-11E2-F0FA-A276-8F7C8338F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1E6D90-EBBF-C256-1C77-8A016B73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FB9264-4BC0-0F9B-EC14-60B9AE82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8ACA73-65CC-2341-2546-5B2FE2F9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92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0A787-AA05-388B-382F-D993B61F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FAB28F-4FAF-E6E8-8E0A-C2EA15FC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4B544C-2630-A000-31C4-478BCD092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27894F-6268-E137-23E6-22EA1C04F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91C545-E563-C309-5C14-D396CF4ADB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71B2AE2-1CC1-C092-0B15-0CAB8D63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C9C14B-B2EE-859A-D49D-87543719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D5E894D-9D05-321D-7519-520EF972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9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744A4-EDD3-7525-C1E4-3CD192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2A46EC-0D57-2225-8EF6-8A480CE70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4CF16B8-A69E-6885-C25E-D97FA7A7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693CA0-3177-DE8F-43D0-FF30D9A9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14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40766FB-FF4F-52E4-03F0-C7E1646A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3D295D-EEEC-3237-110B-BB494CCB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5041F4-78CB-0DDE-2806-980430C4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3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FE8B1-EA32-1FBB-8611-EEFAA9B7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D00F6A-4084-6A79-A727-A5E875CE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4699C0-6D20-CA8B-EF25-8207F9B3C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7B43FA-F94C-841A-D516-536E250B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B0AF15-7C24-662D-4E4A-37338224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A61B17-0745-F200-6A03-B626DA1F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438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B12FF-7B81-86C5-7277-74735A42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D0F960D-4581-D579-975F-4109ACFFD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8960F4-4A9D-5D54-62A8-638FD4A3C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ECA4F2-BF92-CCCB-7E4A-FD63A83F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C9B352-DA84-F1AA-9664-C09F7B41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457499-30A4-1C3A-04D1-C4959FCE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49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6D3CB27-B04F-A64F-416A-F7170BAC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406907-3E89-4530-7E60-2315A729D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E4FEC5-8064-D308-9B17-A8A23156C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AC511-30A3-431F-AD08-7D6DDFF9A636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A163E5-6447-6A91-B534-C09C2AE43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71C87A-9829-5C24-D751-17BBD3384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58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92858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0827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É UM EMBARQUE “RORO”? - TSL">
            <a:extLst>
              <a:ext uri="{FF2B5EF4-FFF2-40B4-BE49-F238E27FC236}">
                <a16:creationId xmlns:a16="http://schemas.microsoft.com/office/drawing/2014/main" id="{80738C55-124A-5E5A-91F1-CC2DD5AD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7" y="3146752"/>
            <a:ext cx="2297761" cy="117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55DE1A-EE4D-B253-B35A-8A944D3F4ECD}"/>
              </a:ext>
            </a:extLst>
          </p:cNvPr>
          <p:cNvSpPr txBox="1"/>
          <p:nvPr/>
        </p:nvSpPr>
        <p:spPr>
          <a:xfrm>
            <a:off x="242596" y="4320076"/>
            <a:ext cx="24539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accent1">
                    <a:lumMod val="75000"/>
                  </a:schemeClr>
                </a:solidFill>
              </a:rPr>
              <a:t>https://tsl-log.com.br/o-que-e-um-embarque-roro/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F4D901-E6F3-ED60-0FE0-59139C02A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960" y="2839680"/>
            <a:ext cx="2130490" cy="159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2692BD-196C-8E6B-BBCE-398443F0639A}"/>
              </a:ext>
            </a:extLst>
          </p:cNvPr>
          <p:cNvSpPr txBox="1"/>
          <p:nvPr/>
        </p:nvSpPr>
        <p:spPr>
          <a:xfrm>
            <a:off x="6441230" y="4437548"/>
            <a:ext cx="245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accent1">
                    <a:lumMod val="75000"/>
                  </a:schemeClr>
                </a:solidFill>
              </a:rPr>
              <a:t>https://cadeguincho.com/classificados/produto/guincho-vw-8-150-worker-ano-2001-2002/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E525FFE-DBEF-1A80-CF0B-D10329AA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053" y="3088430"/>
            <a:ext cx="2300000" cy="121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16CD785-EA1D-9ED2-371E-DDC338E6745A}"/>
              </a:ext>
            </a:extLst>
          </p:cNvPr>
          <p:cNvSpPr txBox="1"/>
          <p:nvPr/>
        </p:nvSpPr>
        <p:spPr>
          <a:xfrm>
            <a:off x="9484077" y="4278929"/>
            <a:ext cx="245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accent1">
                    <a:lumMod val="75000"/>
                  </a:schemeClr>
                </a:solidFill>
              </a:rPr>
              <a:t>https://www.notransportes.com.br/prancha-transporte-veiculos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6BB20FB-E26D-8278-1F63-349D6E2F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017" y="2787774"/>
            <a:ext cx="2297761" cy="172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A0C80BD-C98F-8B25-E41B-1A73AAB9E44C}"/>
              </a:ext>
            </a:extLst>
          </p:cNvPr>
          <p:cNvSpPr txBox="1"/>
          <p:nvPr/>
        </p:nvSpPr>
        <p:spPr>
          <a:xfrm>
            <a:off x="3332100" y="4511095"/>
            <a:ext cx="245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accent1">
                    <a:lumMod val="75000"/>
                  </a:schemeClr>
                </a:solidFill>
              </a:rPr>
              <a:t>https://obstransportes.com.br/blog/como-sao-transportados-carros/</a:t>
            </a:r>
          </a:p>
        </p:txBody>
      </p:sp>
    </p:spTree>
    <p:extLst>
      <p:ext uri="{BB962C8B-B14F-4D97-AF65-F5344CB8AC3E}">
        <p14:creationId xmlns:p14="http://schemas.microsoft.com/office/powerpoint/2010/main" val="191530094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43271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37276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54737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26433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512758" y="4686300"/>
            <a:ext cx="195098" cy="9525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3470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65804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626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6200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ango Raro">
            <a:extLst>
              <a:ext uri="{FF2B5EF4-FFF2-40B4-BE49-F238E27FC236}">
                <a16:creationId xmlns:a16="http://schemas.microsoft.com/office/drawing/2014/main" id="{1BD432EC-F971-60A5-683B-D7C8C1C49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3"/>
          <a:stretch/>
        </p:blipFill>
        <p:spPr bwMode="auto">
          <a:xfrm>
            <a:off x="6557863" y="2756420"/>
            <a:ext cx="2199783" cy="18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5EBB9B1-DE7C-6F41-727A-01A914BB4203}"/>
              </a:ext>
            </a:extLst>
          </p:cNvPr>
          <p:cNvSpPr txBox="1"/>
          <p:nvPr/>
        </p:nvSpPr>
        <p:spPr>
          <a:xfrm>
            <a:off x="6430778" y="4624159"/>
            <a:ext cx="245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accent1">
                    <a:lumMod val="75000"/>
                  </a:schemeClr>
                </a:solidFill>
              </a:rPr>
              <a:t>http://carangoraro.com.br/DetalhesVeiculo-parachoques-NDY1Mw==</a:t>
            </a:r>
          </a:p>
        </p:txBody>
      </p:sp>
      <p:pic>
        <p:nvPicPr>
          <p:cNvPr id="1028" name="Picture 4" descr="Correia Dentada | Lifan 320, 620 | pecahoje.com.br - pecahoje">
            <a:extLst>
              <a:ext uri="{FF2B5EF4-FFF2-40B4-BE49-F238E27FC236}">
                <a16:creationId xmlns:a16="http://schemas.microsoft.com/office/drawing/2014/main" id="{1CEB5659-06EE-2A63-DDA9-0827F234A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7" b="9406"/>
          <a:stretch/>
        </p:blipFill>
        <p:spPr bwMode="auto">
          <a:xfrm>
            <a:off x="9608974" y="2756420"/>
            <a:ext cx="2199783" cy="18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0C949F3-C6BA-9320-1C41-1D63D5A29471}"/>
              </a:ext>
            </a:extLst>
          </p:cNvPr>
          <p:cNvSpPr txBox="1"/>
          <p:nvPr/>
        </p:nvSpPr>
        <p:spPr>
          <a:xfrm>
            <a:off x="9481889" y="4624159"/>
            <a:ext cx="245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accent1">
                    <a:lumMod val="75000"/>
                  </a:schemeClr>
                </a:solidFill>
              </a:rPr>
              <a:t>https://www.pecahoje.com.br/correia-dentada---lifan-320-620/p</a:t>
            </a:r>
          </a:p>
        </p:txBody>
      </p:sp>
      <p:pic>
        <p:nvPicPr>
          <p:cNvPr id="1030" name="Picture 6" descr="Parabrisa Tracker 2021 a 2022 Verde Sem Faixa Saint Gobain - 2041949 -  Autoglass">
            <a:extLst>
              <a:ext uri="{FF2B5EF4-FFF2-40B4-BE49-F238E27FC236}">
                <a16:creationId xmlns:a16="http://schemas.microsoft.com/office/drawing/2014/main" id="{F04725D6-F000-C037-C826-6B22B35DC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5"/>
          <a:stretch/>
        </p:blipFill>
        <p:spPr bwMode="auto">
          <a:xfrm>
            <a:off x="3572072" y="2747089"/>
            <a:ext cx="2007637" cy="18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A2E3CE7-0586-8BDE-84F9-36D316DDD31A}"/>
              </a:ext>
            </a:extLst>
          </p:cNvPr>
          <p:cNvSpPr txBox="1"/>
          <p:nvPr/>
        </p:nvSpPr>
        <p:spPr>
          <a:xfrm>
            <a:off x="3379667" y="4612689"/>
            <a:ext cx="245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accent1">
                    <a:lumMod val="75000"/>
                  </a:schemeClr>
                </a:solidFill>
              </a:rPr>
              <a:t>https://www.autoglassonline.com.br/parabrisa-tracker-2021-em-diante-verde-sem-faixa-saint-gobain---2041949/</a:t>
            </a:r>
          </a:p>
        </p:txBody>
      </p:sp>
      <p:pic>
        <p:nvPicPr>
          <p:cNvPr id="1032" name="Picture 8" descr="SUPER TOP MOTOR | Carroceria do veículo pode salvar ou tirar vidas">
            <a:extLst>
              <a:ext uri="{FF2B5EF4-FFF2-40B4-BE49-F238E27FC236}">
                <a16:creationId xmlns:a16="http://schemas.microsoft.com/office/drawing/2014/main" id="{389364B1-F4C3-7B85-91F3-22C665AD8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5" y="2956641"/>
            <a:ext cx="2307026" cy="151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3DADDFF-F8B9-ADC0-F199-20DCBDE73FD3}"/>
              </a:ext>
            </a:extLst>
          </p:cNvPr>
          <p:cNvSpPr txBox="1"/>
          <p:nvPr/>
        </p:nvSpPr>
        <p:spPr>
          <a:xfrm>
            <a:off x="266793" y="4478691"/>
            <a:ext cx="24539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accent1">
                    <a:lumMod val="75000"/>
                  </a:schemeClr>
                </a:solidFill>
              </a:rPr>
              <a:t>http://extrapopularnet2022.shop/</a:t>
            </a:r>
          </a:p>
        </p:txBody>
      </p:sp>
    </p:spTree>
    <p:extLst>
      <p:ext uri="{BB962C8B-B14F-4D97-AF65-F5344CB8AC3E}">
        <p14:creationId xmlns:p14="http://schemas.microsoft.com/office/powerpoint/2010/main" val="366040163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8FC82C8-6C80-32E6-E2D8-F2233177F61E}"/>
              </a:ext>
            </a:extLst>
          </p:cNvPr>
          <p:cNvSpPr txBox="1"/>
          <p:nvPr/>
        </p:nvSpPr>
        <p:spPr>
          <a:xfrm>
            <a:off x="4708293" y="3026317"/>
            <a:ext cx="557065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8700" b="1" dirty="0"/>
              <a:t>Vídeo</a:t>
            </a:r>
            <a:r>
              <a:rPr lang="pt-B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82281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70489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86124" y="5781675"/>
            <a:ext cx="5514976" cy="8382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 smtClean="0">
                <a:solidFill>
                  <a:schemeClr val="tx1"/>
                </a:solidFill>
                <a:latin typeface="+mj-lt"/>
              </a:rPr>
              <a:t>As montadoras geralmente estão localizadas próximo a modais e parque de fornecedores. Grande parte delas possuem armazenagem própria.</a:t>
            </a:r>
            <a:endParaRPr lang="pt-BR" sz="1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963030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55</Words>
  <Application>Microsoft Office PowerPoint</Application>
  <PresentationFormat>Widescreen</PresentationFormat>
  <Paragraphs>10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MARABINI</dc:creator>
  <cp:lastModifiedBy>Aluno</cp:lastModifiedBy>
  <cp:revision>11</cp:revision>
  <dcterms:created xsi:type="dcterms:W3CDTF">2022-09-04T21:20:36Z</dcterms:created>
  <dcterms:modified xsi:type="dcterms:W3CDTF">2022-09-14T01:32:37Z</dcterms:modified>
</cp:coreProperties>
</file>